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88952" cy="6858000"/>
  <p:notesSz cx="6858000" cy="12188952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2026-10-22T06:39:18Z</dcterms:created>
  <dcterms:modified xsi:type="dcterms:W3CDTF">2026-10-22T06:39:18Z</dcterms:modified>
</cp:coreProperties>
</file>